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69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183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442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368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016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057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252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236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941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15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510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70BD-6438-4DFC-BBB1-A78949DD98EA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2E83-82E9-404B-9056-803230800A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788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146" y="5373216"/>
            <a:ext cx="1763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Engine coolant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reservoir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chris\Pictures\Croatia\2013-03-11 11th march 2013\11th march 2013 0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28018"/>
            <a:ext cx="6034300" cy="399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2627783" y="3026916"/>
            <a:ext cx="1296144" cy="32824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>
            <a:off x="2627784" y="3171379"/>
            <a:ext cx="1368152" cy="3137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835696" y="6237312"/>
            <a:ext cx="1125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b="1" dirty="0"/>
              <a:t>Min &amp; Max level</a:t>
            </a:r>
            <a:endParaRPr lang="en-US" sz="1000" b="1" dirty="0"/>
          </a:p>
          <a:p>
            <a:endParaRPr lang="en-US" sz="1000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1541988" y="2708920"/>
            <a:ext cx="1589852" cy="266429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635896" y="5265762"/>
            <a:ext cx="37274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 Oil dipstick</a:t>
            </a:r>
          </a:p>
          <a:p>
            <a:pPr>
              <a:buFontTx/>
              <a:buChar char="•"/>
            </a:pPr>
            <a:r>
              <a:rPr lang="en-GB" sz="1400" b="1" dirty="0"/>
              <a:t>Remove dipstick</a:t>
            </a:r>
          </a:p>
          <a:p>
            <a:pPr>
              <a:buFontTx/>
              <a:buChar char="•"/>
            </a:pPr>
            <a:r>
              <a:rPr lang="en-GB" sz="1400" b="1" dirty="0"/>
              <a:t>Clean it</a:t>
            </a:r>
          </a:p>
          <a:p>
            <a:pPr>
              <a:buFontTx/>
              <a:buChar char="•"/>
            </a:pPr>
            <a:r>
              <a:rPr lang="en-GB" sz="1400" b="1" dirty="0"/>
              <a:t>Replace &amp; remove</a:t>
            </a:r>
          </a:p>
          <a:p>
            <a:pPr>
              <a:buFontTx/>
              <a:buChar char="•"/>
            </a:pPr>
            <a:r>
              <a:rPr lang="en-GB" sz="1400" b="1" dirty="0"/>
              <a:t>Level of oil should read between </a:t>
            </a:r>
          </a:p>
          <a:p>
            <a:r>
              <a:rPr lang="en-GB" sz="1400" b="1" dirty="0"/>
              <a:t> the min &amp; max level at the bottom of stick</a:t>
            </a:r>
            <a:endParaRPr lang="en-US" sz="1400" b="1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4643908" y="3171380"/>
            <a:ext cx="648171" cy="20943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380288" y="5534383"/>
            <a:ext cx="1100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Brake fluid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reservoir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917656" y="5143524"/>
            <a:ext cx="11255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b="1" dirty="0"/>
              <a:t>Min &amp; Max level</a:t>
            </a:r>
            <a:endParaRPr lang="en-US" sz="1000" b="1" dirty="0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4572000" y="2060848"/>
            <a:ext cx="3118644" cy="34735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859338" y="1988841"/>
            <a:ext cx="3385070" cy="3154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59240" y="1988840"/>
            <a:ext cx="3485168" cy="31546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04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Guest</cp:lastModifiedBy>
  <cp:revision>2</cp:revision>
  <dcterms:created xsi:type="dcterms:W3CDTF">2013-03-11T22:42:06Z</dcterms:created>
  <dcterms:modified xsi:type="dcterms:W3CDTF">2014-06-23T15:43:14Z</dcterms:modified>
</cp:coreProperties>
</file>