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6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4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0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3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2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79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90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46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4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90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A82D-8D0F-439B-9D00-CFA11694B3C4}" type="datetimeFigureOut">
              <a:rPr lang="en-GB" smtClean="0"/>
              <a:t>28/12/2012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4887-E740-4667-B57E-E857A3CDE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H="1">
            <a:off x="5652120" y="2190346"/>
            <a:ext cx="73" cy="16707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5496" y="44624"/>
            <a:ext cx="9000236" cy="6129972"/>
            <a:chOff x="35496" y="44624"/>
            <a:chExt cx="9000236" cy="6129972"/>
          </a:xfrm>
        </p:grpSpPr>
        <p:cxnSp>
          <p:nvCxnSpPr>
            <p:cNvPr id="4" name="Straight Connector 3"/>
            <p:cNvCxnSpPr>
              <a:endCxn id="5" idx="2"/>
            </p:cNvCxnSpPr>
            <p:nvPr/>
          </p:nvCxnSpPr>
          <p:spPr>
            <a:xfrm>
              <a:off x="755576" y="1758298"/>
              <a:ext cx="4464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5220072" y="1326250"/>
              <a:ext cx="864096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546074" y="1628800"/>
              <a:ext cx="250062" cy="2636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084168" y="1772816"/>
              <a:ext cx="5040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652120" y="69269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861048"/>
              <a:ext cx="29523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661612" y="2780928"/>
              <a:ext cx="2690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90560" y="3851162"/>
              <a:ext cx="0" cy="19541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607460" y="3861048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52320" y="3851162"/>
              <a:ext cx="0" cy="3501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5496" y="1556792"/>
              <a:ext cx="751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START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86599" y="1433681"/>
              <a:ext cx="1999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CAPEL GWILYM RD</a:t>
              </a:r>
              <a:endParaRPr lang="en-GB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 rot="5400000">
              <a:off x="4759984" y="2832872"/>
              <a:ext cx="147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EXCALIBUR DRIVE</a:t>
              </a:r>
              <a:endParaRPr lang="en-GB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87824" y="1879261"/>
              <a:ext cx="1999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CHERRY ORCHARD RD</a:t>
              </a:r>
              <a:endParaRPr lang="en-GB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1520" y="44624"/>
              <a:ext cx="2202847" cy="830997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LLANISHEN ONE</a:t>
              </a:r>
            </a:p>
            <a:p>
              <a:pPr algn="ctr"/>
              <a:r>
                <a:rPr lang="en-GB" sz="2400" dirty="0" smtClean="0"/>
                <a:t>MAP 1</a:t>
              </a:r>
              <a:endParaRPr lang="en-GB" sz="2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73164" y="5805264"/>
              <a:ext cx="862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END</a:t>
              </a:r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 rot="5400000">
              <a:off x="7835701" y="4674325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WOLFS CASTLE AVE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92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5</cp:revision>
  <dcterms:created xsi:type="dcterms:W3CDTF">2012-12-28T17:39:38Z</dcterms:created>
  <dcterms:modified xsi:type="dcterms:W3CDTF">2012-12-28T19:57:20Z</dcterms:modified>
</cp:coreProperties>
</file>