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2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2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7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4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3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09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9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49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20AAE-49AE-48BF-8642-0958B27C9C9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25D7-2457-4089-8394-8B24E7B4D3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395536" y="4005064"/>
            <a:ext cx="8384" cy="1580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95536" y="4026523"/>
            <a:ext cx="51845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580112" y="3589072"/>
            <a:ext cx="864096" cy="8749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87129" y="3893032"/>
            <a:ext cx="250062" cy="2669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007968" y="548680"/>
            <a:ext cx="8384" cy="3040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996684" y="548680"/>
            <a:ext cx="18876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52120" y="3068960"/>
            <a:ext cx="6670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144282" y="4680088"/>
            <a:ext cx="1592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Beatty Avenue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807811" y="3523700"/>
            <a:ext cx="166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Lake Road West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563888" y="1556792"/>
            <a:ext cx="15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Lake Road East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587012" y="164821"/>
            <a:ext cx="167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Cefn</a:t>
            </a:r>
            <a:r>
              <a:rPr lang="en-GB" dirty="0" smtClean="0"/>
              <a:t> </a:t>
            </a:r>
            <a:r>
              <a:rPr lang="en-GB" dirty="0" err="1" smtClean="0"/>
              <a:t>Coed</a:t>
            </a:r>
            <a:r>
              <a:rPr lang="en-GB" dirty="0" smtClean="0"/>
              <a:t> Road</a:t>
            </a:r>
            <a:endParaRPr lang="en-GB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300192" y="4365104"/>
            <a:ext cx="720080" cy="72060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89339" y="5100965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Fairoak</a:t>
            </a:r>
            <a:r>
              <a:rPr lang="en-GB" dirty="0" smtClean="0"/>
              <a:t> Roundabout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682823" y="1741458"/>
            <a:ext cx="6670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3135" y="1122246"/>
            <a:ext cx="6670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7775" y="563658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6</cp:revision>
  <dcterms:created xsi:type="dcterms:W3CDTF">2014-04-28T19:57:57Z</dcterms:created>
  <dcterms:modified xsi:type="dcterms:W3CDTF">2014-04-29T11:30:39Z</dcterms:modified>
</cp:coreProperties>
</file>