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DD91-BAE8-4E6C-B40A-3F6E20E7C59B}" type="datetimeFigureOut">
              <a:rPr lang="en-GB" smtClean="0"/>
              <a:pPr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CE5C-77EE-46C0-8C6A-187F9547DE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732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DD91-BAE8-4E6C-B40A-3F6E20E7C59B}" type="datetimeFigureOut">
              <a:rPr lang="en-GB" smtClean="0"/>
              <a:pPr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CE5C-77EE-46C0-8C6A-187F9547DE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91285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DD91-BAE8-4E6C-B40A-3F6E20E7C59B}" type="datetimeFigureOut">
              <a:rPr lang="en-GB" smtClean="0"/>
              <a:pPr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CE5C-77EE-46C0-8C6A-187F9547DE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67000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DD91-BAE8-4E6C-B40A-3F6E20E7C59B}" type="datetimeFigureOut">
              <a:rPr lang="en-GB" smtClean="0"/>
              <a:pPr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CE5C-77EE-46C0-8C6A-187F9547DE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9816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DD91-BAE8-4E6C-B40A-3F6E20E7C59B}" type="datetimeFigureOut">
              <a:rPr lang="en-GB" smtClean="0"/>
              <a:pPr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CE5C-77EE-46C0-8C6A-187F9547DE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4688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DD91-BAE8-4E6C-B40A-3F6E20E7C59B}" type="datetimeFigureOut">
              <a:rPr lang="en-GB" smtClean="0"/>
              <a:pPr/>
              <a:t>23/06/2014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CE5C-77EE-46C0-8C6A-187F9547DE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3947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DD91-BAE8-4E6C-B40A-3F6E20E7C59B}" type="datetimeFigureOut">
              <a:rPr lang="en-GB" smtClean="0"/>
              <a:pPr/>
              <a:t>23/06/2014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CE5C-77EE-46C0-8C6A-187F9547DE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1190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DD91-BAE8-4E6C-B40A-3F6E20E7C59B}" type="datetimeFigureOut">
              <a:rPr lang="en-GB" smtClean="0"/>
              <a:pPr/>
              <a:t>23/06/2014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CE5C-77EE-46C0-8C6A-187F9547DE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6288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DD91-BAE8-4E6C-B40A-3F6E20E7C59B}" type="datetimeFigureOut">
              <a:rPr lang="en-GB" smtClean="0"/>
              <a:pPr/>
              <a:t>23/06/2014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CE5C-77EE-46C0-8C6A-187F9547DE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92302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DD91-BAE8-4E6C-B40A-3F6E20E7C59B}" type="datetimeFigureOut">
              <a:rPr lang="en-GB" smtClean="0"/>
              <a:pPr/>
              <a:t>23/06/2014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CE5C-77EE-46C0-8C6A-187F9547DE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0693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DD91-BAE8-4E6C-B40A-3F6E20E7C59B}" type="datetimeFigureOut">
              <a:rPr lang="en-GB" smtClean="0"/>
              <a:pPr/>
              <a:t>23/06/2014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CE5C-77EE-46C0-8C6A-187F9547DE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89261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EDD91-BAE8-4E6C-B40A-3F6E20E7C59B}" type="datetimeFigureOut">
              <a:rPr lang="en-GB" smtClean="0"/>
              <a:pPr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6CE5C-77EE-46C0-8C6A-187F9547DE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40829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hris\Pictures\Croatia\2013-03-11 11th march 2013\11th march 2013 04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92696"/>
            <a:ext cx="6349783" cy="4205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13"/>
          <p:cNvSpPr txBox="1"/>
          <p:nvPr/>
        </p:nvSpPr>
        <p:spPr>
          <a:xfrm>
            <a:off x="1979712" y="5805264"/>
            <a:ext cx="1821180" cy="370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800" kern="120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Windscreen wash</a:t>
            </a:r>
            <a:endParaRPr lang="en-GB" sz="1200">
              <a:effectLst/>
              <a:latin typeface="Times New Roman"/>
              <a:ea typeface="Times New Roman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555776" y="2852936"/>
            <a:ext cx="2592288" cy="3024337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53924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Guest</cp:lastModifiedBy>
  <cp:revision>1</cp:revision>
  <dcterms:created xsi:type="dcterms:W3CDTF">2013-03-11T22:56:19Z</dcterms:created>
  <dcterms:modified xsi:type="dcterms:W3CDTF">2014-06-23T15:44:43Z</dcterms:modified>
</cp:coreProperties>
</file>